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C23B2-5D43-0686-D764-7A19A61FF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B8A80-F862-26B2-105C-1F58B648F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91027-91B2-CE71-E848-01F659F2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3D6F5-6B02-FA2A-409E-E92E15B0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40129-2168-5AB4-45CA-A4B05A51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9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71C4-587C-C44C-6FBD-FEBEE1E0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7C14F-EC90-068F-8C9C-7AC025211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0E2C2-DEE7-D515-F418-939A3AC8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B5185-B458-97FF-9276-4194C5D0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B4009-B39F-5B53-B208-54BA2892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D922C-D83A-AF70-5A6B-E6898968A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44277-15FC-A07F-E787-BAAC4CF29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DD71D-8862-F378-AC05-D57EF6AB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C8DD-71D3-F47F-A66E-9624E73A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168E-5B55-7C22-90B7-0B019D4E3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76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AC0AE-129C-4C69-9BD6-BBEC5BF3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97354-04AF-AE96-C5E5-B43F8B13B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E4636-EA69-44EF-CD5F-F0C74C7E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60126-ACE7-5EB8-9964-7B403371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4F554-0BBE-00ED-1422-C34BE997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1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6163-EF68-3972-1EFC-C44575A9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31A84-D447-A7ED-0C5D-378DBA20F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F3EEB-62D8-7FCF-D2E5-2D52DA46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F119B-1E18-4F93-43A4-DDDE5FB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05A68-BEBC-82E2-1FFF-355D8F67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9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17D8-43E3-CF62-7CCE-6595EBD8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3A044-052E-1BE9-4034-7A306F7B9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EABA9-F3A5-D1BC-A63B-7F9AD09E2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1DD93-219B-B835-7C4A-14BA1A8F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CA6D3-AF8C-7CDB-08EB-8D41F426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964D-0FEE-138D-88CE-80C4EE0A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BBC4-5971-72D2-13BD-F6FF5AB6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193A6-070C-B4F5-2B22-8E0E1DC9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C2622-0501-6849-DE0E-96FAD37C1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1DFBE-0411-180E-3496-0F354705C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F2B4F-8E40-4CD4-DBDA-7EA667392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F6126-9DA5-523E-A9B0-471DED843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0443A-99E4-5DD5-FBDD-426DA26F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F42CA-40CB-54B2-3B84-C4CA311F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0EB9-688F-FC0C-0A2F-C0C4EF64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AB92A-37B8-8011-8B58-65A2E355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1BD2C-BB87-FE99-819F-E9E47F5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D4FD7-4ADE-406E-3CDC-C2928761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8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D994A-1E3D-C7E6-718A-4BA071D7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C1FDD-0426-99EE-736F-AB67A88E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48018-13A2-6920-F8FE-885CE9F2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7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3570-5CE4-D9D6-797E-F84017FA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DB2F-4E37-CBF3-CB07-2ABCCA29B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CD287-EE86-E37A-89DF-181278CB5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C0FEB-A800-40CC-CB25-BCA23C04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48225-6043-85C0-2950-4750BBF2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96A07-2BFC-82A1-7C1E-FC88FDA8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3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9F69-3BB2-BABE-85E5-3A8536A8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9A96D-3EB9-E7F8-3315-0FD67BBAF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5512F-6A37-A5C3-7C36-230F6D2CE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316E0-597F-7DF8-0A20-06D683EA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BFE38-C396-9AF5-2183-7E22F8AF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5D0A4-3FA7-2A5E-72CC-999517B9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34EF7-48E9-C33E-8C6A-CDCABBAF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8FC9-0068-0C1C-0048-ED8200E9B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FD06B-5ACD-B02E-B6BB-A206A4109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C6D5D-B139-FB4D-B5D4-1F9B4480EBA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2FAF4-934E-5DC7-E027-7AFD39679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C07D9-E640-55FA-E248-D99431A23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5C097-7F9B-7D48-B0B0-3635AD36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0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32EEF-A122-9788-3FBB-D7B5BAB5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6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E6B3B2-1476-B83C-407A-C92CA61A8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" y="0"/>
            <a:ext cx="12170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6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5C3DD-2488-9A4A-4278-90B1ACE3D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3" y="0"/>
            <a:ext cx="12167017" cy="68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ABE8C-A93E-215D-1D57-77ACB1419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68" y="0"/>
            <a:ext cx="12217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45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2882C-C37B-0618-F970-5D9EAB92C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9"/>
            <a:ext cx="12223522" cy="68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4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2ADCDA-8963-FB93-0A0B-01FB94EE9982}"/>
              </a:ext>
            </a:extLst>
          </p:cNvPr>
          <p:cNvSpPr txBox="1">
            <a:spLocks/>
          </p:cNvSpPr>
          <p:nvPr/>
        </p:nvSpPr>
        <p:spPr>
          <a:xfrm>
            <a:off x="746976" y="1903521"/>
            <a:ext cx="4637690" cy="780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BB028-4CCB-E61D-B707-C7C9BA52B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63" y="0"/>
            <a:ext cx="12267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82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8D4B1-6CE4-33A0-E236-BBE8B7FF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5"/>
            <a:ext cx="12210106" cy="68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CC8BA2-1DB3-BC73-A100-BFC00B0A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45" y="0"/>
            <a:ext cx="1221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B352F-E24B-DA78-E157-85FDD1D5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9"/>
            <a:ext cx="12198280" cy="68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5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B08A3-5263-2FD3-5D5C-25A19619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16" y="0"/>
            <a:ext cx="1227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34AF3-A87F-CDB6-898C-9433468C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21" y="1"/>
            <a:ext cx="12445193" cy="69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845C50-6C2E-C2D7-472B-29A6F1C8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27"/>
            <a:ext cx="12185736" cy="686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59A8D-93AF-E6B4-7C65-93B988D5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8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687B1-361D-23AA-A18F-9D528C33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0" y="0"/>
            <a:ext cx="12204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2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0899C-36E1-240B-EA52-93A488F0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5"/>
            <a:ext cx="12210106" cy="68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0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0929B9-AA1B-806D-C657-84DFC42F6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21" y="0"/>
            <a:ext cx="122550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7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1818F-8C05-817B-B0E4-7126FAA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413"/>
            <a:ext cx="12192001" cy="68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2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Macintosh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Jiakai Gu</dc:creator>
  <cp:lastModifiedBy>Jiakai Gu</cp:lastModifiedBy>
  <cp:revision>2</cp:revision>
  <dcterms:created xsi:type="dcterms:W3CDTF">2023-11-19T07:40:49Z</dcterms:created>
  <dcterms:modified xsi:type="dcterms:W3CDTF">2023-11-19T08:42:17Z</dcterms:modified>
</cp:coreProperties>
</file>